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5" r:id="rId5"/>
    <p:sldId id="276" r:id="rId6"/>
    <p:sldId id="277" r:id="rId7"/>
    <p:sldId id="278" r:id="rId8"/>
    <p:sldId id="273" r:id="rId9"/>
    <p:sldId id="264" r:id="rId10"/>
    <p:sldId id="265" r:id="rId11"/>
    <p:sldId id="266" r:id="rId12"/>
    <p:sldId id="274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0C1E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7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84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5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2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95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97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50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94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32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7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731D8-F6A3-4B47-9859-D51CF83D8849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74B90-1EEB-48FE-B80C-F738B9B03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6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09" y="8313"/>
            <a:ext cx="316718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81" y="1804639"/>
            <a:ext cx="2771140" cy="23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58" y="2785543"/>
            <a:ext cx="2800421" cy="23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89" y="0"/>
            <a:ext cx="316718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31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33" y="0"/>
            <a:ext cx="315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6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8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RT-Tejas</dc:creator>
  <cp:lastModifiedBy>RT-Tejas</cp:lastModifiedBy>
  <cp:revision>37</cp:revision>
  <dcterms:created xsi:type="dcterms:W3CDTF">2021-01-16T11:26:32Z</dcterms:created>
  <dcterms:modified xsi:type="dcterms:W3CDTF">2021-02-02T11:30:35Z</dcterms:modified>
</cp:coreProperties>
</file>